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550B-174A-47E5-8FD1-E803A5A84F8C}" type="datetimeFigureOut">
              <a:rPr lang="it-IT" smtClean="0"/>
              <a:pPr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2C5B-94E8-4796-8C2B-941013A202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GELINA\Desktop\ppt\3sound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GELINA\Desktop\sunshineby_T7V8qFK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429000" cy="5780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3563888" y="487025"/>
            <a:ext cx="53640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Amerika Sans" pitchFamily="34" charset="0"/>
                <a:ea typeface="Verdana" pitchFamily="34" charset="0"/>
              </a:rPr>
              <a:t>Preghiera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Amerika Sans" pitchFamily="34" charset="0"/>
                <a:ea typeface="Verdana" pitchFamily="34" charset="0"/>
              </a:rPr>
              <a:t> </a:t>
            </a:r>
            <a:endParaRPr lang="it-IT" sz="2000" dirty="0">
              <a:solidFill>
                <a:schemeClr val="bg1"/>
              </a:solidFill>
              <a:latin typeface="Amerika Sans" pitchFamily="34" charset="0"/>
              <a:ea typeface="Verdana" pitchFamily="34" charset="0"/>
            </a:endParaRPr>
          </a:p>
          <a:p>
            <a:pPr algn="ctr"/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Mi hai chiamato Gesù,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e io ti ho risposto.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Mi hai chiesto di seguirti, 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e ho iniziato a seguirti.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Mi hai </a:t>
            </a:r>
            <a: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 detto di </a:t>
            </a: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avere fede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di non voltarmi indietro.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Mi hai chiesto amore,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e amore ti ho donato.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Mi hai chiesto abbandono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fede amore </a:t>
            </a: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ogni giorno.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E ogni giorno questo abbandono,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questa fede e questo amore 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ho cercato di </a:t>
            </a:r>
            <a: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donartelo</a:t>
            </a: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.</a:t>
            </a:r>
            <a:b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Un "SI" a TE da confermare </a:t>
            </a:r>
            <a: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/>
            </a:r>
            <a:b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</a:br>
            <a: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ogni giorno, come </a:t>
            </a: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ogni giorno </a:t>
            </a:r>
            <a:endParaRPr lang="it-IT" sz="2000" dirty="0" smtClean="0">
              <a:solidFill>
                <a:srgbClr val="002060"/>
              </a:solidFill>
              <a:latin typeface="Kristen ITC" pitchFamily="66" charset="0"/>
              <a:ea typeface="Verdana" pitchFamily="34" charset="0"/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spunta </a:t>
            </a:r>
            <a:r>
              <a:rPr lang="it-IT" sz="2000" dirty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il sole</a:t>
            </a:r>
            <a:r>
              <a:rPr lang="it-IT" sz="2000" dirty="0" smtClean="0">
                <a:solidFill>
                  <a:srgbClr val="002060"/>
                </a:solidFill>
                <a:latin typeface="Kristen ITC" pitchFamily="66" charset="0"/>
                <a:ea typeface="Verdana" pitchFamily="34" charset="0"/>
              </a:rPr>
              <a:t>!</a:t>
            </a:r>
          </a:p>
          <a:p>
            <a:endParaRPr lang="it-IT" sz="2000" dirty="0">
              <a:solidFill>
                <a:schemeClr val="bg1"/>
              </a:solidFill>
              <a:latin typeface="Amerika Sans" pitchFamily="34" charset="0"/>
              <a:ea typeface="Verdana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Courgette" pitchFamily="2" charset="0"/>
              <a:ea typeface="Verdana" pitchFamily="34" charset="0"/>
            </a:endParaRPr>
          </a:p>
        </p:txBody>
      </p:sp>
      <p:pic>
        <p:nvPicPr>
          <p:cNvPr id="6" name="Picture 3" descr="C:\Users\ANGELINA\Desktop\trasparenti\maestro-remo-removebg-preview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971600" y="2636912"/>
            <a:ext cx="1912551" cy="3368774"/>
          </a:xfrm>
          <a:prstGeom prst="rect">
            <a:avLst/>
          </a:prstGeom>
          <a:noFill/>
        </p:spPr>
      </p:pic>
      <p:pic>
        <p:nvPicPr>
          <p:cNvPr id="7" name="Picture 5" descr="C:\Users\ANGELINA\Desktop\logoimsa(solo) (trasparente)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816" y="764704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4" descr="C:\Users\ANGELINA\Desktop\trasparenti\annunciazione_roma_trasparente.pn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7585894" y="4740101"/>
            <a:ext cx="1558106" cy="2117899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411760" y="5805264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>
                <a:solidFill>
                  <a:schemeClr val="accent1"/>
                </a:solidFill>
                <a:latin typeface="Amerika Sans" pitchFamily="34" charset="0"/>
              </a:rPr>
              <a:t>ImsAngel</a:t>
            </a:r>
            <a:endParaRPr lang="it-IT" sz="1400" i="1" dirty="0">
              <a:solidFill>
                <a:schemeClr val="accent1"/>
              </a:solidFill>
              <a:latin typeface="Amerika Sans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Amerika Sans" pitchFamily="34" charset="0"/>
              </a:rPr>
              <a:t>Grazie!  Padre </a:t>
            </a:r>
            <a:r>
              <a:rPr lang="it-IT" sz="2400" dirty="0" err="1" smtClean="0">
                <a:solidFill>
                  <a:schemeClr val="bg1"/>
                </a:solidFill>
                <a:latin typeface="Amerika Sans" pitchFamily="34" charset="0"/>
              </a:rPr>
              <a:t>Nostro…</a:t>
            </a:r>
            <a:r>
              <a:rPr lang="it-IT" sz="2400" dirty="0" smtClean="0">
                <a:solidFill>
                  <a:schemeClr val="bg1"/>
                </a:solidFill>
                <a:latin typeface="Amerika Sans" pitchFamily="34" charset="0"/>
              </a:rPr>
              <a:t>  Ave </a:t>
            </a:r>
            <a:r>
              <a:rPr lang="it-IT" sz="2400" dirty="0" err="1" smtClean="0">
                <a:solidFill>
                  <a:schemeClr val="bg1"/>
                </a:solidFill>
                <a:latin typeface="Amerika Sans" pitchFamily="34" charset="0"/>
              </a:rPr>
              <a:t>Maria…</a:t>
            </a:r>
            <a:endParaRPr lang="it-IT" sz="2400" dirty="0">
              <a:solidFill>
                <a:schemeClr val="bg1"/>
              </a:solidFill>
              <a:latin typeface="Amerika Sans" pitchFamily="34" charset="0"/>
            </a:endParaRPr>
          </a:p>
        </p:txBody>
      </p:sp>
      <p:pic>
        <p:nvPicPr>
          <p:cNvPr id="1026" name="Picture 2" descr="C:\Users\ANGELINA\Pictures\animate\54310869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32656"/>
            <a:ext cx="762000" cy="390525"/>
          </a:xfrm>
          <a:prstGeom prst="rect">
            <a:avLst/>
          </a:prstGeom>
          <a:noFill/>
        </p:spPr>
      </p:pic>
      <p:pic>
        <p:nvPicPr>
          <p:cNvPr id="16" name="3soun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</Words>
  <Application>Microsoft Office PowerPoint</Application>
  <PresentationFormat>Presentazione su schermo (4:3)</PresentationFormat>
  <Paragraphs>6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ANGELINA</dc:creator>
  <cp:lastModifiedBy>ANGELINA</cp:lastModifiedBy>
  <cp:revision>20</cp:revision>
  <dcterms:created xsi:type="dcterms:W3CDTF">2020-08-05T15:38:25Z</dcterms:created>
  <dcterms:modified xsi:type="dcterms:W3CDTF">2020-08-08T13:29:09Z</dcterms:modified>
</cp:coreProperties>
</file>